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русскому языку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9-х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Плавского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24 ноября </a:t>
            </a:r>
            <a:r>
              <a:rPr lang="ru-RU" dirty="0" smtClean="0"/>
              <a:t>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196758"/>
          <a:ext cx="8568952" cy="5118672"/>
        </p:xfrm>
        <a:graphic>
          <a:graphicData uri="http://schemas.openxmlformats.org/drawingml/2006/table">
            <a:tbl>
              <a:tblPr/>
              <a:tblGrid>
                <a:gridCol w="749540"/>
                <a:gridCol w="2639004"/>
                <a:gridCol w="905693"/>
                <a:gridCol w="901789"/>
                <a:gridCol w="749540"/>
                <a:gridCol w="1155539"/>
                <a:gridCol w="1467847"/>
              </a:tblGrid>
              <a:tr h="285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№121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10.45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3.7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8.4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11.25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10.6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 образования №1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Дворская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10.2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3.6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10.6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          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08723"/>
          <a:ext cx="8784976" cy="5476079"/>
        </p:xfrm>
        <a:graphic>
          <a:graphicData uri="http://schemas.openxmlformats.org/drawingml/2006/table">
            <a:tbl>
              <a:tblPr/>
              <a:tblGrid>
                <a:gridCol w="757325"/>
                <a:gridCol w="3332233"/>
                <a:gridCol w="2336901"/>
                <a:gridCol w="2358517"/>
              </a:tblGrid>
              <a:tr h="926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 </a:t>
                      </a:r>
                      <a:endParaRPr lang="ru-RU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72.5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95.8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83.3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93.8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81.3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 gridSpan="4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4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92.8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51.6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2630</TotalTime>
  <Words>262</Words>
  <Application>Microsoft Office PowerPoint</Application>
  <PresentationFormat>Экран (4:3)</PresentationFormat>
  <Paragraphs>157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русскому языку в 9-х классах  Плавского района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Ирина</cp:lastModifiedBy>
  <cp:revision>257</cp:revision>
  <dcterms:created xsi:type="dcterms:W3CDTF">2013-01-09T08:17:17Z</dcterms:created>
  <dcterms:modified xsi:type="dcterms:W3CDTF">2015-11-27T10:45:14Z</dcterms:modified>
</cp:coreProperties>
</file>